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30"/>
  </p:notesMasterIdLst>
  <p:sldIdLst>
    <p:sldId id="709" r:id="rId2"/>
    <p:sldId id="744" r:id="rId3"/>
    <p:sldId id="760" r:id="rId4"/>
    <p:sldId id="749" r:id="rId5"/>
    <p:sldId id="746" r:id="rId6"/>
    <p:sldId id="781" r:id="rId7"/>
    <p:sldId id="763" r:id="rId8"/>
    <p:sldId id="256" r:id="rId9"/>
    <p:sldId id="787" r:id="rId10"/>
    <p:sldId id="762" r:id="rId11"/>
    <p:sldId id="778" r:id="rId12"/>
    <p:sldId id="779" r:id="rId13"/>
    <p:sldId id="780" r:id="rId14"/>
    <p:sldId id="786" r:id="rId15"/>
    <p:sldId id="782" r:id="rId16"/>
    <p:sldId id="788" r:id="rId17"/>
    <p:sldId id="785" r:id="rId18"/>
    <p:sldId id="783" r:id="rId19"/>
    <p:sldId id="784" r:id="rId20"/>
    <p:sldId id="745" r:id="rId21"/>
    <p:sldId id="765" r:id="rId22"/>
    <p:sldId id="750" r:id="rId23"/>
    <p:sldId id="764" r:id="rId24"/>
    <p:sldId id="748" r:id="rId25"/>
    <p:sldId id="789" r:id="rId26"/>
    <p:sldId id="790" r:id="rId27"/>
    <p:sldId id="791" r:id="rId28"/>
    <p:sldId id="792" r:id="rId2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6699FF"/>
    <a:srgbClr val="33CC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9D0FF-A737-4A81-9016-FFDA3D68C97D}" v="9" dt="2022-02-24T19:11:51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4729" autoAdjust="0"/>
  </p:normalViewPr>
  <p:slideViewPr>
    <p:cSldViewPr>
      <p:cViewPr>
        <p:scale>
          <a:sx n="120" d="100"/>
          <a:sy n="120" d="100"/>
        </p:scale>
        <p:origin x="1272" y="-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7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t netwestconsulting.com" userId="2a3b7e9d-0af0-4eb7-bb39-dd90b71a1630" providerId="ADAL" clId="{4E89D0FF-A737-4A81-9016-FFDA3D68C97D}"/>
    <pc:docChg chg="undo custSel addSld delSld modSld sldOrd">
      <pc:chgData name="west netwestconsulting.com" userId="2a3b7e9d-0af0-4eb7-bb39-dd90b71a1630" providerId="ADAL" clId="{4E89D0FF-A737-4A81-9016-FFDA3D68C97D}" dt="2022-03-18T15:30:11.413" v="262" actId="1076"/>
      <pc:docMkLst>
        <pc:docMk/>
      </pc:docMkLst>
      <pc:sldChg chg="modSp mod ord">
        <pc:chgData name="west netwestconsulting.com" userId="2a3b7e9d-0af0-4eb7-bb39-dd90b71a1630" providerId="ADAL" clId="{4E89D0FF-A737-4A81-9016-FFDA3D68C97D}" dt="2022-03-16T21:13:54.652" v="254" actId="1076"/>
        <pc:sldMkLst>
          <pc:docMk/>
          <pc:sldMk cId="1523768359" sldId="256"/>
        </pc:sldMkLst>
        <pc:picChg chg="mod">
          <ac:chgData name="west netwestconsulting.com" userId="2a3b7e9d-0af0-4eb7-bb39-dd90b71a1630" providerId="ADAL" clId="{4E89D0FF-A737-4A81-9016-FFDA3D68C97D}" dt="2022-03-07T15:43:47.476" v="233" actId="1076"/>
          <ac:picMkLst>
            <pc:docMk/>
            <pc:sldMk cId="1523768359" sldId="256"/>
            <ac:picMk id="4" creationId="{317C47E6-F70E-41F3-A439-CCDB2F3030A5}"/>
          </ac:picMkLst>
        </pc:picChg>
        <pc:picChg chg="mod">
          <ac:chgData name="west netwestconsulting.com" userId="2a3b7e9d-0af0-4eb7-bb39-dd90b71a1630" providerId="ADAL" clId="{4E89D0FF-A737-4A81-9016-FFDA3D68C97D}" dt="2022-03-16T21:13:54.652" v="254" actId="1076"/>
          <ac:picMkLst>
            <pc:docMk/>
            <pc:sldMk cId="1523768359" sldId="256"/>
            <ac:picMk id="7" creationId="{558C4395-7B8C-4C94-9072-76B20F839881}"/>
          </ac:picMkLst>
        </pc:picChg>
      </pc:sldChg>
      <pc:sldChg chg="modSp mod">
        <pc:chgData name="west netwestconsulting.com" userId="2a3b7e9d-0af0-4eb7-bb39-dd90b71a1630" providerId="ADAL" clId="{4E89D0FF-A737-4A81-9016-FFDA3D68C97D}" dt="2022-01-28T14:39:27.557" v="54" actId="1076"/>
        <pc:sldMkLst>
          <pc:docMk/>
          <pc:sldMk cId="1789755854" sldId="746"/>
        </pc:sldMkLst>
        <pc:picChg chg="mod">
          <ac:chgData name="west netwestconsulting.com" userId="2a3b7e9d-0af0-4eb7-bb39-dd90b71a1630" providerId="ADAL" clId="{4E89D0FF-A737-4A81-9016-FFDA3D68C97D}" dt="2022-01-25T15:51:29.144" v="30" actId="1076"/>
          <ac:picMkLst>
            <pc:docMk/>
            <pc:sldMk cId="1789755854" sldId="746"/>
            <ac:picMk id="8" creationId="{69A9ABEC-6C39-46E9-8165-DFE396E1986C}"/>
          </ac:picMkLst>
        </pc:picChg>
        <pc:picChg chg="mod">
          <ac:chgData name="west netwestconsulting.com" userId="2a3b7e9d-0af0-4eb7-bb39-dd90b71a1630" providerId="ADAL" clId="{4E89D0FF-A737-4A81-9016-FFDA3D68C97D}" dt="2022-01-28T14:39:27.557" v="54" actId="1076"/>
          <ac:picMkLst>
            <pc:docMk/>
            <pc:sldMk cId="1789755854" sldId="746"/>
            <ac:picMk id="10" creationId="{74B25D80-1865-4452-9C15-8D801D4F3E0D}"/>
          </ac:picMkLst>
        </pc:picChg>
      </pc:sldChg>
      <pc:sldChg chg="addSp modSp mod">
        <pc:chgData name="west netwestconsulting.com" userId="2a3b7e9d-0af0-4eb7-bb39-dd90b71a1630" providerId="ADAL" clId="{4E89D0FF-A737-4A81-9016-FFDA3D68C97D}" dt="2022-02-24T19:12:07.245" v="229" actId="1076"/>
        <pc:sldMkLst>
          <pc:docMk/>
          <pc:sldMk cId="943056240" sldId="750"/>
        </pc:sldMkLst>
        <pc:picChg chg="add mod modCrop">
          <ac:chgData name="west netwestconsulting.com" userId="2a3b7e9d-0af0-4eb7-bb39-dd90b71a1630" providerId="ADAL" clId="{4E89D0FF-A737-4A81-9016-FFDA3D68C97D}" dt="2022-02-24T19:12:07.245" v="229" actId="1076"/>
          <ac:picMkLst>
            <pc:docMk/>
            <pc:sldMk cId="943056240" sldId="750"/>
            <ac:picMk id="6" creationId="{D6280A54-5807-4ECD-87AC-9014157B7317}"/>
          </ac:picMkLst>
        </pc:picChg>
      </pc:sldChg>
      <pc:sldChg chg="modSp mod">
        <pc:chgData name="west netwestconsulting.com" userId="2a3b7e9d-0af0-4eb7-bb39-dd90b71a1630" providerId="ADAL" clId="{4E89D0FF-A737-4A81-9016-FFDA3D68C97D}" dt="2022-03-18T15:30:11.413" v="262" actId="1076"/>
        <pc:sldMkLst>
          <pc:docMk/>
          <pc:sldMk cId="3406298891" sldId="778"/>
        </pc:sldMkLst>
        <pc:picChg chg="mod">
          <ac:chgData name="west netwestconsulting.com" userId="2a3b7e9d-0af0-4eb7-bb39-dd90b71a1630" providerId="ADAL" clId="{4E89D0FF-A737-4A81-9016-FFDA3D68C97D}" dt="2022-03-18T15:30:11.413" v="262" actId="1076"/>
          <ac:picMkLst>
            <pc:docMk/>
            <pc:sldMk cId="3406298891" sldId="778"/>
            <ac:picMk id="5" creationId="{150D2A60-DD3F-4E86-9103-B7A52014BC30}"/>
          </ac:picMkLst>
        </pc:picChg>
      </pc:sldChg>
      <pc:sldChg chg="addSp delSp modSp mod">
        <pc:chgData name="west netwestconsulting.com" userId="2a3b7e9d-0af0-4eb7-bb39-dd90b71a1630" providerId="ADAL" clId="{4E89D0FF-A737-4A81-9016-FFDA3D68C97D}" dt="2022-02-15T13:46:37.835" v="101" actId="1076"/>
        <pc:sldMkLst>
          <pc:docMk/>
          <pc:sldMk cId="2358864656" sldId="781"/>
        </pc:sldMkLst>
        <pc:spChg chg="add mod">
          <ac:chgData name="west netwestconsulting.com" userId="2a3b7e9d-0af0-4eb7-bb39-dd90b71a1630" providerId="ADAL" clId="{4E89D0FF-A737-4A81-9016-FFDA3D68C97D}" dt="2022-02-15T13:46:37.835" v="101" actId="1076"/>
          <ac:spMkLst>
            <pc:docMk/>
            <pc:sldMk cId="2358864656" sldId="781"/>
            <ac:spMk id="2" creationId="{BF81A5F6-DC86-46B5-9D23-9CDA3995AC3C}"/>
          </ac:spMkLst>
        </pc:spChg>
        <pc:picChg chg="add mod">
          <ac:chgData name="west netwestconsulting.com" userId="2a3b7e9d-0af0-4eb7-bb39-dd90b71a1630" providerId="ADAL" clId="{4E89D0FF-A737-4A81-9016-FFDA3D68C97D}" dt="2022-02-15T13:46:31.491" v="100" actId="1076"/>
          <ac:picMkLst>
            <pc:docMk/>
            <pc:sldMk cId="2358864656" sldId="781"/>
            <ac:picMk id="4" creationId="{742CE9E4-A406-4F6B-AB64-0C831856F695}"/>
          </ac:picMkLst>
        </pc:picChg>
        <pc:picChg chg="mod">
          <ac:chgData name="west netwestconsulting.com" userId="2a3b7e9d-0af0-4eb7-bb39-dd90b71a1630" providerId="ADAL" clId="{4E89D0FF-A737-4A81-9016-FFDA3D68C97D}" dt="2022-01-25T15:48:33.956" v="27" actId="1076"/>
          <ac:picMkLst>
            <pc:docMk/>
            <pc:sldMk cId="2358864656" sldId="781"/>
            <ac:picMk id="6" creationId="{159F80DC-CA31-4DEF-B5BB-6CC962A07EE5}"/>
          </ac:picMkLst>
        </pc:picChg>
        <pc:picChg chg="del">
          <ac:chgData name="west netwestconsulting.com" userId="2a3b7e9d-0af0-4eb7-bb39-dd90b71a1630" providerId="ADAL" clId="{4E89D0FF-A737-4A81-9016-FFDA3D68C97D}" dt="2022-02-07T21:29:45.949" v="72" actId="478"/>
          <ac:picMkLst>
            <pc:docMk/>
            <pc:sldMk cId="2358864656" sldId="781"/>
            <ac:picMk id="8" creationId="{D0939B44-BDC7-4CED-8C56-83AEA0DC78ED}"/>
          </ac:picMkLst>
        </pc:picChg>
        <pc:picChg chg="add mod">
          <ac:chgData name="west netwestconsulting.com" userId="2a3b7e9d-0af0-4eb7-bb39-dd90b71a1630" providerId="ADAL" clId="{4E89D0FF-A737-4A81-9016-FFDA3D68C97D}" dt="2022-02-07T21:30:16.260" v="79" actId="1076"/>
          <ac:picMkLst>
            <pc:docMk/>
            <pc:sldMk cId="2358864656" sldId="781"/>
            <ac:picMk id="9" creationId="{5AD492A5-F770-4E57-BE58-70D234318CAA}"/>
          </ac:picMkLst>
        </pc:picChg>
      </pc:sldChg>
      <pc:sldChg chg="ord">
        <pc:chgData name="west netwestconsulting.com" userId="2a3b7e9d-0af0-4eb7-bb39-dd90b71a1630" providerId="ADAL" clId="{4E89D0FF-A737-4A81-9016-FFDA3D68C97D}" dt="2022-02-10T14:04:08.845" v="82"/>
        <pc:sldMkLst>
          <pc:docMk/>
          <pc:sldMk cId="2316143669" sldId="782"/>
        </pc:sldMkLst>
      </pc:sldChg>
      <pc:sldChg chg="modSp mod">
        <pc:chgData name="west netwestconsulting.com" userId="2a3b7e9d-0af0-4eb7-bb39-dd90b71a1630" providerId="ADAL" clId="{4E89D0FF-A737-4A81-9016-FFDA3D68C97D}" dt="2022-03-17T15:27:27.809" v="260" actId="1076"/>
        <pc:sldMkLst>
          <pc:docMk/>
          <pc:sldMk cId="339013710" sldId="783"/>
        </pc:sldMkLst>
        <pc:picChg chg="mod">
          <ac:chgData name="west netwestconsulting.com" userId="2a3b7e9d-0af0-4eb7-bb39-dd90b71a1630" providerId="ADAL" clId="{4E89D0FF-A737-4A81-9016-FFDA3D68C97D}" dt="2022-03-17T15:27:27.809" v="260" actId="1076"/>
          <ac:picMkLst>
            <pc:docMk/>
            <pc:sldMk cId="339013710" sldId="783"/>
            <ac:picMk id="4" creationId="{F70AA381-F45B-4C00-98E1-4722AE35B38A}"/>
          </ac:picMkLst>
        </pc:picChg>
        <pc:picChg chg="mod">
          <ac:chgData name="west netwestconsulting.com" userId="2a3b7e9d-0af0-4eb7-bb39-dd90b71a1630" providerId="ADAL" clId="{4E89D0FF-A737-4A81-9016-FFDA3D68C97D}" dt="2022-03-17T15:27:22.658" v="259" actId="1076"/>
          <ac:picMkLst>
            <pc:docMk/>
            <pc:sldMk cId="339013710" sldId="783"/>
            <ac:picMk id="5" creationId="{02606315-D2B6-4BB1-9999-8844A10AC68D}"/>
          </ac:picMkLst>
        </pc:picChg>
      </pc:sldChg>
      <pc:sldChg chg="modSp mod">
        <pc:chgData name="west netwestconsulting.com" userId="2a3b7e9d-0af0-4eb7-bb39-dd90b71a1630" providerId="ADAL" clId="{4E89D0FF-A737-4A81-9016-FFDA3D68C97D}" dt="2022-03-17T22:27:25.653" v="261" actId="1076"/>
        <pc:sldMkLst>
          <pc:docMk/>
          <pc:sldMk cId="4233607599" sldId="785"/>
        </pc:sldMkLst>
        <pc:picChg chg="mod">
          <ac:chgData name="west netwestconsulting.com" userId="2a3b7e9d-0af0-4eb7-bb39-dd90b71a1630" providerId="ADAL" clId="{4E89D0FF-A737-4A81-9016-FFDA3D68C97D}" dt="2022-03-17T22:27:25.653" v="261" actId="1076"/>
          <ac:picMkLst>
            <pc:docMk/>
            <pc:sldMk cId="4233607599" sldId="785"/>
            <ac:picMk id="4" creationId="{CFACEA86-63D1-4D50-B19B-5C6D7450B342}"/>
          </ac:picMkLst>
        </pc:picChg>
      </pc:sldChg>
      <pc:sldChg chg="addSp modSp new mod">
        <pc:chgData name="west netwestconsulting.com" userId="2a3b7e9d-0af0-4eb7-bb39-dd90b71a1630" providerId="ADAL" clId="{4E89D0FF-A737-4A81-9016-FFDA3D68C97D}" dt="2022-01-12T20:13:00.617" v="14" actId="1076"/>
        <pc:sldMkLst>
          <pc:docMk/>
          <pc:sldMk cId="452305366" sldId="786"/>
        </pc:sldMkLst>
        <pc:picChg chg="add mod">
          <ac:chgData name="west netwestconsulting.com" userId="2a3b7e9d-0af0-4eb7-bb39-dd90b71a1630" providerId="ADAL" clId="{4E89D0FF-A737-4A81-9016-FFDA3D68C97D}" dt="2022-01-12T20:13:00.617" v="14" actId="1076"/>
          <ac:picMkLst>
            <pc:docMk/>
            <pc:sldMk cId="452305366" sldId="786"/>
            <ac:picMk id="3" creationId="{5324DB6A-D553-4C9B-9E7D-D9079E0DEE69}"/>
          </ac:picMkLst>
        </pc:picChg>
      </pc:sldChg>
      <pc:sldChg chg="addSp delSp modSp mod">
        <pc:chgData name="west netwestconsulting.com" userId="2a3b7e9d-0af0-4eb7-bb39-dd90b71a1630" providerId="ADAL" clId="{4E89D0FF-A737-4A81-9016-FFDA3D68C97D}" dt="2022-01-26T20:02:12.004" v="49" actId="14100"/>
        <pc:sldMkLst>
          <pc:docMk/>
          <pc:sldMk cId="1659674304" sldId="787"/>
        </pc:sldMkLst>
        <pc:picChg chg="del">
          <ac:chgData name="west netwestconsulting.com" userId="2a3b7e9d-0af0-4eb7-bb39-dd90b71a1630" providerId="ADAL" clId="{4E89D0FF-A737-4A81-9016-FFDA3D68C97D}" dt="2022-01-26T20:01:52.205" v="46" actId="478"/>
          <ac:picMkLst>
            <pc:docMk/>
            <pc:sldMk cId="1659674304" sldId="787"/>
            <ac:picMk id="3" creationId="{323C3649-EC4D-4AA1-AF4D-7ACE0064734B}"/>
          </ac:picMkLst>
        </pc:picChg>
        <pc:picChg chg="add mod">
          <ac:chgData name="west netwestconsulting.com" userId="2a3b7e9d-0af0-4eb7-bb39-dd90b71a1630" providerId="ADAL" clId="{4E89D0FF-A737-4A81-9016-FFDA3D68C97D}" dt="2022-01-26T20:02:12.004" v="49" actId="14100"/>
          <ac:picMkLst>
            <pc:docMk/>
            <pc:sldMk cId="1659674304" sldId="787"/>
            <ac:picMk id="5" creationId="{B5B26FC5-0163-4A0C-A147-C48BFB4C50E7}"/>
          </ac:picMkLst>
        </pc:picChg>
      </pc:sldChg>
      <pc:sldChg chg="new del">
        <pc:chgData name="west netwestconsulting.com" userId="2a3b7e9d-0af0-4eb7-bb39-dd90b71a1630" providerId="ADAL" clId="{4E89D0FF-A737-4A81-9016-FFDA3D68C97D}" dt="2022-01-26T20:01:33.892" v="45" actId="2696"/>
        <pc:sldMkLst>
          <pc:docMk/>
          <pc:sldMk cId="4093315656" sldId="787"/>
        </pc:sldMkLst>
      </pc:sldChg>
      <pc:sldChg chg="addSp modSp new mod">
        <pc:chgData name="west netwestconsulting.com" userId="2a3b7e9d-0af0-4eb7-bb39-dd90b71a1630" providerId="ADAL" clId="{4E89D0FF-A737-4A81-9016-FFDA3D68C97D}" dt="2022-01-28T16:39:51.295" v="66" actId="1076"/>
        <pc:sldMkLst>
          <pc:docMk/>
          <pc:sldMk cId="2947739479" sldId="788"/>
        </pc:sldMkLst>
        <pc:picChg chg="add mod">
          <ac:chgData name="west netwestconsulting.com" userId="2a3b7e9d-0af0-4eb7-bb39-dd90b71a1630" providerId="ADAL" clId="{4E89D0FF-A737-4A81-9016-FFDA3D68C97D}" dt="2022-01-28T16:39:51.295" v="66" actId="1076"/>
          <ac:picMkLst>
            <pc:docMk/>
            <pc:sldMk cId="2947739479" sldId="788"/>
            <ac:picMk id="3" creationId="{DA98E38F-A0E7-427B-81EB-EFB393BC92C8}"/>
          </ac:picMkLst>
        </pc:picChg>
      </pc:sldChg>
      <pc:sldChg chg="addSp modSp new mod">
        <pc:chgData name="west netwestconsulting.com" userId="2a3b7e9d-0af0-4eb7-bb39-dd90b71a1630" providerId="ADAL" clId="{4E89D0FF-A737-4A81-9016-FFDA3D68C97D}" dt="2022-02-18T16:35:39.871" v="106" actId="1076"/>
        <pc:sldMkLst>
          <pc:docMk/>
          <pc:sldMk cId="3448587738" sldId="789"/>
        </pc:sldMkLst>
        <pc:picChg chg="add mod">
          <ac:chgData name="west netwestconsulting.com" userId="2a3b7e9d-0af0-4eb7-bb39-dd90b71a1630" providerId="ADAL" clId="{4E89D0FF-A737-4A81-9016-FFDA3D68C97D}" dt="2022-02-18T16:35:39.871" v="106" actId="1076"/>
          <ac:picMkLst>
            <pc:docMk/>
            <pc:sldMk cId="3448587738" sldId="789"/>
            <ac:picMk id="3" creationId="{D00182DF-EFFC-4AAD-A873-AC6F01FAC20A}"/>
          </ac:picMkLst>
        </pc:picChg>
      </pc:sldChg>
      <pc:sldChg chg="addSp modSp new mod">
        <pc:chgData name="west netwestconsulting.com" userId="2a3b7e9d-0af0-4eb7-bb39-dd90b71a1630" providerId="ADAL" clId="{4E89D0FF-A737-4A81-9016-FFDA3D68C97D}" dt="2022-02-18T16:40:14.462" v="214" actId="20577"/>
        <pc:sldMkLst>
          <pc:docMk/>
          <pc:sldMk cId="1536022901" sldId="790"/>
        </pc:sldMkLst>
        <pc:spChg chg="add mod">
          <ac:chgData name="west netwestconsulting.com" userId="2a3b7e9d-0af0-4eb7-bb39-dd90b71a1630" providerId="ADAL" clId="{4E89D0FF-A737-4A81-9016-FFDA3D68C97D}" dt="2022-02-18T16:40:14.462" v="214" actId="20577"/>
          <ac:spMkLst>
            <pc:docMk/>
            <pc:sldMk cId="1536022901" sldId="790"/>
            <ac:spMk id="6" creationId="{A61CA46A-7B86-44DA-B9F7-36E51E4F92FB}"/>
          </ac:spMkLst>
        </pc:spChg>
        <pc:picChg chg="add">
          <ac:chgData name="west netwestconsulting.com" userId="2a3b7e9d-0af0-4eb7-bb39-dd90b71a1630" providerId="ADAL" clId="{4E89D0FF-A737-4A81-9016-FFDA3D68C97D}" dt="2022-02-18T16:36:22.541" v="108" actId="22"/>
          <ac:picMkLst>
            <pc:docMk/>
            <pc:sldMk cId="1536022901" sldId="790"/>
            <ac:picMk id="3" creationId="{CB36BA3F-0752-4C48-886D-0B02A18C4E72}"/>
          </ac:picMkLst>
        </pc:picChg>
        <pc:picChg chg="add mod">
          <ac:chgData name="west netwestconsulting.com" userId="2a3b7e9d-0af0-4eb7-bb39-dd90b71a1630" providerId="ADAL" clId="{4E89D0FF-A737-4A81-9016-FFDA3D68C97D}" dt="2022-02-18T16:36:53.834" v="112" actId="1076"/>
          <ac:picMkLst>
            <pc:docMk/>
            <pc:sldMk cId="1536022901" sldId="790"/>
            <ac:picMk id="5" creationId="{466F073B-4921-40A2-AF6A-557DA533F5BB}"/>
          </ac:picMkLst>
        </pc:picChg>
      </pc:sldChg>
      <pc:sldChg chg="addSp modSp new mod">
        <pc:chgData name="west netwestconsulting.com" userId="2a3b7e9d-0af0-4eb7-bb39-dd90b71a1630" providerId="ADAL" clId="{4E89D0FF-A737-4A81-9016-FFDA3D68C97D}" dt="2022-02-18T16:40:01.783" v="200" actId="20577"/>
        <pc:sldMkLst>
          <pc:docMk/>
          <pc:sldMk cId="726976319" sldId="791"/>
        </pc:sldMkLst>
        <pc:spChg chg="add mod">
          <ac:chgData name="west netwestconsulting.com" userId="2a3b7e9d-0af0-4eb7-bb39-dd90b71a1630" providerId="ADAL" clId="{4E89D0FF-A737-4A81-9016-FFDA3D68C97D}" dt="2022-02-18T16:38:27.342" v="120" actId="1076"/>
          <ac:spMkLst>
            <pc:docMk/>
            <pc:sldMk cId="726976319" sldId="791"/>
            <ac:spMk id="4" creationId="{EAF25DC8-512F-457F-A4D9-BFFB656C6B0A}"/>
          </ac:spMkLst>
        </pc:spChg>
        <pc:spChg chg="add mod">
          <ac:chgData name="west netwestconsulting.com" userId="2a3b7e9d-0af0-4eb7-bb39-dd90b71a1630" providerId="ADAL" clId="{4E89D0FF-A737-4A81-9016-FFDA3D68C97D}" dt="2022-02-18T16:40:01.783" v="200" actId="20577"/>
          <ac:spMkLst>
            <pc:docMk/>
            <pc:sldMk cId="726976319" sldId="791"/>
            <ac:spMk id="5" creationId="{8DBCAE8E-554A-49B0-AF91-12DBBCA5F5A3}"/>
          </ac:spMkLst>
        </pc:spChg>
        <pc:picChg chg="add">
          <ac:chgData name="west netwestconsulting.com" userId="2a3b7e9d-0af0-4eb7-bb39-dd90b71a1630" providerId="ADAL" clId="{4E89D0FF-A737-4A81-9016-FFDA3D68C97D}" dt="2022-02-18T16:37:53.955" v="114" actId="22"/>
          <ac:picMkLst>
            <pc:docMk/>
            <pc:sldMk cId="726976319" sldId="791"/>
            <ac:picMk id="3" creationId="{6F66365A-6F48-4743-938B-817B1BED8D09}"/>
          </ac:picMkLst>
        </pc:picChg>
      </pc:sldChg>
      <pc:sldChg chg="addSp modSp new mod">
        <pc:chgData name="west netwestconsulting.com" userId="2a3b7e9d-0af0-4eb7-bb39-dd90b71a1630" providerId="ADAL" clId="{4E89D0FF-A737-4A81-9016-FFDA3D68C97D}" dt="2022-02-18T16:39:48.249" v="189" actId="20577"/>
        <pc:sldMkLst>
          <pc:docMk/>
          <pc:sldMk cId="1689917276" sldId="792"/>
        </pc:sldMkLst>
        <pc:spChg chg="add mod">
          <ac:chgData name="west netwestconsulting.com" userId="2a3b7e9d-0af0-4eb7-bb39-dd90b71a1630" providerId="ADAL" clId="{4E89D0FF-A737-4A81-9016-FFDA3D68C97D}" dt="2022-02-18T16:39:48.249" v="189" actId="20577"/>
          <ac:spMkLst>
            <pc:docMk/>
            <pc:sldMk cId="1689917276" sldId="792"/>
            <ac:spMk id="4" creationId="{546B67B8-D946-4448-9ABE-AB85F296C4EB}"/>
          </ac:spMkLst>
        </pc:spChg>
        <pc:picChg chg="add">
          <ac:chgData name="west netwestconsulting.com" userId="2a3b7e9d-0af0-4eb7-bb39-dd90b71a1630" providerId="ADAL" clId="{4E89D0FF-A737-4A81-9016-FFDA3D68C97D}" dt="2022-02-18T16:39:19.072" v="122" actId="22"/>
          <ac:picMkLst>
            <pc:docMk/>
            <pc:sldMk cId="1689917276" sldId="792"/>
            <ac:picMk id="3" creationId="{57CDE139-49C6-42C1-8A4D-4B8E1CF2DBB2}"/>
          </ac:picMkLst>
        </pc:picChg>
      </pc:sldChg>
      <pc:sldChg chg="addSp modSp new del mod">
        <pc:chgData name="west netwestconsulting.com" userId="2a3b7e9d-0af0-4eb7-bb39-dd90b71a1630" providerId="ADAL" clId="{4E89D0FF-A737-4A81-9016-FFDA3D68C97D}" dt="2022-03-16T21:07:35.297" v="250" actId="47"/>
        <pc:sldMkLst>
          <pc:docMk/>
          <pc:sldMk cId="2959609020" sldId="793"/>
        </pc:sldMkLst>
        <pc:picChg chg="add mod">
          <ac:chgData name="west netwestconsulting.com" userId="2a3b7e9d-0af0-4eb7-bb39-dd90b71a1630" providerId="ADAL" clId="{4E89D0FF-A737-4A81-9016-FFDA3D68C97D}" dt="2022-03-16T21:07:18.560" v="249" actId="1076"/>
          <ac:picMkLst>
            <pc:docMk/>
            <pc:sldMk cId="2959609020" sldId="793"/>
            <ac:picMk id="3" creationId="{D8B77BD1-717B-42CF-B33F-7D36F29506C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9T18:03:3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0 352,'24'22'496,"-24"4"-31,15 5-177,-15-9-128,0 0-96,24 0-64,-24 0 0,15 4-112,-15-17-48,24 13-96,-24 0-113,15-9-431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9T18:03:39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0 352,'24'22'496,"-24"4"-31,15 5-177,-15-9-128,0 0-96,24 0-64,-24 0 0,15 4-112,-15-17-48,24 13-96,-24 0-113,15-9-431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E3BC1-8834-4B60-801E-E52825D02A07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24057-4DAA-492D-8A24-4C7206FE2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9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24057-4DAA-492D-8A24-4C7206FE24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31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9" r="-199"/>
          <a:stretch/>
        </p:blipFill>
        <p:spPr bwMode="auto">
          <a:xfrm>
            <a:off x="-54932" y="-52644"/>
            <a:ext cx="9253864" cy="214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46C6C72-AFD3-4691-9386-40771A06CE0A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6FB3B7-2F3F-45EC-BCF2-83C22FA0DCC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9" r="-199"/>
          <a:stretch/>
        </p:blipFill>
        <p:spPr bwMode="auto">
          <a:xfrm>
            <a:off x="-50212" y="4863313"/>
            <a:ext cx="9253864" cy="199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 userDrawn="1"/>
        </p:nvSpPr>
        <p:spPr>
          <a:xfrm>
            <a:off x="-76200" y="-152400"/>
            <a:ext cx="9279852" cy="22479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-54932" y="4843027"/>
            <a:ext cx="9279852" cy="2014973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7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296400" cy="6896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 Diagonal Corner Rectangle 9"/>
          <p:cNvSpPr/>
          <p:nvPr userDrawn="1"/>
        </p:nvSpPr>
        <p:spPr>
          <a:xfrm>
            <a:off x="533400" y="274638"/>
            <a:ext cx="8458199" cy="6268666"/>
          </a:xfrm>
          <a:prstGeom prst="round2DiagRect">
            <a:avLst/>
          </a:prstGeom>
          <a:solidFill>
            <a:schemeClr val="accent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en-US" sz="3200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6583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88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>
            <a:lvl1pPr marL="514350" indent="-514350">
              <a:buClr>
                <a:srgbClr val="FF0000"/>
              </a:buClr>
              <a:buFont typeface="Arial" pitchFamily="34" charset="0"/>
              <a:buChar char="•"/>
              <a:defRPr/>
            </a:lvl1pPr>
            <a:lvl2pPr>
              <a:buClr>
                <a:srgbClr val="FF0000"/>
              </a:buClr>
              <a:defRPr/>
            </a:lvl2pPr>
            <a:lvl3pPr>
              <a:buClr>
                <a:srgbClr val="FF0000"/>
              </a:buClr>
              <a:defRPr/>
            </a:lvl3pPr>
            <a:lvl4pPr>
              <a:buClr>
                <a:srgbClr val="FF0000"/>
              </a:buClr>
              <a:defRPr/>
            </a:lvl4pPr>
            <a:lvl5pPr>
              <a:buClr>
                <a:srgbClr val="FF0000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990600" y="1219200"/>
            <a:ext cx="8153400" cy="76200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9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560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ounded Rectangle 14"/>
          <p:cNvSpPr/>
          <p:nvPr userDrawn="1"/>
        </p:nvSpPr>
        <p:spPr>
          <a:xfrm>
            <a:off x="990600" y="1469572"/>
            <a:ext cx="8153400" cy="76200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4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Rounded Rectangle 15"/>
          <p:cNvSpPr/>
          <p:nvPr userDrawn="1"/>
        </p:nvSpPr>
        <p:spPr>
          <a:xfrm>
            <a:off x="990600" y="1447796"/>
            <a:ext cx="8153400" cy="76200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05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0719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141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293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466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9144001" cy="36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36230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6495691"/>
            <a:ext cx="9144001" cy="36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 userDrawn="1"/>
        </p:nvSpPr>
        <p:spPr>
          <a:xfrm>
            <a:off x="1" y="6495691"/>
            <a:ext cx="9144000" cy="36230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 userDrawn="1"/>
        </p:nvSpPr>
        <p:spPr>
          <a:xfrm>
            <a:off x="990600" y="6477000"/>
            <a:ext cx="8153400" cy="76200"/>
          </a:xfrm>
          <a:prstGeom prst="round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48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passcomptia.com/wp-content/uploads/2018/07/Security-Simulation-8.jp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passcomptia.com/wp-content/uploads/2018/07/Security-Simulation-8a.jp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hyperlink" Target="https://passcomptia.com/wp-content/uploads/2018/07/Security-Simulation-8a.jpg" TargetMode="Externa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85800" y="2590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New Simulations</a:t>
            </a:r>
          </a:p>
          <a:p>
            <a:r>
              <a:rPr lang="en-US" dirty="0"/>
              <a:t>SY0-601 </a:t>
            </a:r>
          </a:p>
        </p:txBody>
      </p:sp>
    </p:spTree>
    <p:extLst>
      <p:ext uri="{BB962C8B-B14F-4D97-AF65-F5344CB8AC3E}">
        <p14:creationId xmlns:p14="http://schemas.microsoft.com/office/powerpoint/2010/main" val="2901124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50CF-065E-4CE2-A0A7-F139522B9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BF7948-BF4E-4E16-8FB9-217293C6C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5"/>
          <a:stretch/>
        </p:blipFill>
        <p:spPr>
          <a:xfrm>
            <a:off x="452760" y="228600"/>
            <a:ext cx="7091040" cy="6339775"/>
          </a:xfrm>
        </p:spPr>
      </p:pic>
    </p:spTree>
    <p:extLst>
      <p:ext uri="{BB962C8B-B14F-4D97-AF65-F5344CB8AC3E}">
        <p14:creationId xmlns:p14="http://schemas.microsoft.com/office/powerpoint/2010/main" val="1503780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150D2A60-DD3F-4E86-9103-B7A52014B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93" y="838200"/>
            <a:ext cx="8572764" cy="47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98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FE227A8-37B9-4DDA-A275-7DE3E59CA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85800"/>
            <a:ext cx="8299142" cy="442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52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3C381A-7FB2-44C0-B67B-C35EBF0AE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800"/>
            <a:ext cx="9144000" cy="28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8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24DB6A-D553-4C9B-9E7D-D9079E0D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" y="719137"/>
            <a:ext cx="9114992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05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A3E4B-AA51-47A3-8E96-58D07A58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609600"/>
            <a:ext cx="9144000" cy="544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43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8E38F-A0E7-427B-81EB-EFB393BC9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231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3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48F78-DF28-4389-BB99-D9A06CCC1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790" y="0"/>
            <a:ext cx="563641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ACEA86-63D1-4D50-B19B-5C6D7450B3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942405"/>
            <a:ext cx="3962400" cy="15412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B45B64-883B-440F-9417-EB1C1B212D8F}"/>
              </a:ext>
            </a:extLst>
          </p:cNvPr>
          <p:cNvSpPr txBox="1"/>
          <p:nvPr/>
        </p:nvSpPr>
        <p:spPr>
          <a:xfrm>
            <a:off x="7162800" y="4191000"/>
            <a:ext cx="1488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Choose WPA2</a:t>
            </a:r>
            <a:br>
              <a:rPr lang="en-US"/>
            </a:br>
            <a:r>
              <a:rPr lang="en-US"/>
              <a:t>Enterprise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607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5FB2D3-9765-4777-8F6D-433EA8D9A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1847850"/>
            <a:ext cx="6343650" cy="3162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49F05F-348D-4769-BC41-A85868F7AF34}"/>
              </a:ext>
            </a:extLst>
          </p:cNvPr>
          <p:cNvSpPr txBox="1"/>
          <p:nvPr/>
        </p:nvSpPr>
        <p:spPr>
          <a:xfrm>
            <a:off x="1400175" y="838200"/>
            <a:ext cx="553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Configure the WAP –</a:t>
            </a:r>
          </a:p>
          <a:p>
            <a:r>
              <a:rPr lang="en-US" dirty="0"/>
              <a:t>1: click all the servers – a config box will open // CLOSE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AA381-F45B-4C00-98E1-4722AE35B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497320"/>
            <a:ext cx="3962400" cy="1541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606315-D2B6-4BB1-9999-8844A10AC6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11"/>
          <a:stretch/>
        </p:blipFill>
        <p:spPr>
          <a:xfrm>
            <a:off x="609600" y="2286000"/>
            <a:ext cx="3443268" cy="19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3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4A5751-13BE-464B-A85D-ADF3155D1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8117555" cy="3157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919BC2-F07B-4A84-A412-4C8B82068E76}"/>
              </a:ext>
            </a:extLst>
          </p:cNvPr>
          <p:cNvSpPr txBox="1"/>
          <p:nvPr/>
        </p:nvSpPr>
        <p:spPr>
          <a:xfrm>
            <a:off x="2133600" y="838200"/>
            <a:ext cx="5315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AAA server – this info is used to fill out the</a:t>
            </a:r>
          </a:p>
          <a:p>
            <a:r>
              <a:rPr lang="en-US" dirty="0"/>
              <a:t>Access point -----</a:t>
            </a:r>
          </a:p>
        </p:txBody>
      </p:sp>
    </p:spTree>
    <p:extLst>
      <p:ext uri="{BB962C8B-B14F-4D97-AF65-F5344CB8AC3E}">
        <p14:creationId xmlns:p14="http://schemas.microsoft.com/office/powerpoint/2010/main" val="316770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42D2-45A6-4411-94CB-50453491A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305800" cy="284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03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217E62-FBE0-4C14-9221-08C8FE128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-20782"/>
            <a:ext cx="6048375" cy="6648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587842-C5CB-457E-A7F4-7FBB12999C79}"/>
              </a:ext>
            </a:extLst>
          </p:cNvPr>
          <p:cNvSpPr txBox="1"/>
          <p:nvPr/>
        </p:nvSpPr>
        <p:spPr>
          <a:xfrm>
            <a:off x="228600" y="838200"/>
            <a:ext cx="310463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tabs to fill out</a:t>
            </a:r>
          </a:p>
          <a:p>
            <a:r>
              <a:rPr lang="en-US" dirty="0"/>
              <a:t>Info is on the AAA server </a:t>
            </a:r>
          </a:p>
          <a:p>
            <a:endParaRPr lang="en-US" dirty="0"/>
          </a:p>
          <a:p>
            <a:r>
              <a:rPr lang="en-US" dirty="0"/>
              <a:t>Fill out SSID – </a:t>
            </a:r>
          </a:p>
          <a:p>
            <a:r>
              <a:rPr lang="en-US" dirty="0"/>
              <a:t>Disable SSID broadcast</a:t>
            </a:r>
          </a:p>
          <a:p>
            <a:endParaRPr lang="en-US" dirty="0"/>
          </a:p>
          <a:p>
            <a:r>
              <a:rPr lang="en-US" dirty="0"/>
              <a:t>Click 2</a:t>
            </a:r>
            <a:r>
              <a:rPr lang="en-US" baseline="30000" dirty="0"/>
              <a:t>nd</a:t>
            </a:r>
            <a:r>
              <a:rPr lang="en-US" dirty="0"/>
              <a:t> tab – fill out </a:t>
            </a:r>
          </a:p>
          <a:p>
            <a:endParaRPr lang="en-US" dirty="0"/>
          </a:p>
          <a:p>
            <a:r>
              <a:rPr lang="en-US" dirty="0"/>
              <a:t>Security Mode WPA2 – Ent</a:t>
            </a:r>
          </a:p>
          <a:p>
            <a:r>
              <a:rPr lang="en-US" dirty="0"/>
              <a:t>AES</a:t>
            </a:r>
          </a:p>
          <a:p>
            <a:r>
              <a:rPr lang="en-US" dirty="0"/>
              <a:t>IP address for AAA</a:t>
            </a:r>
          </a:p>
          <a:p>
            <a:r>
              <a:rPr lang="en-US" dirty="0"/>
              <a:t>Port </a:t>
            </a:r>
          </a:p>
          <a:p>
            <a:r>
              <a:rPr lang="en-US" dirty="0"/>
              <a:t>Shared key &gt;&gt;&gt;&gt;&gt;&gt;&gt;&gt;&gt;&gt;&gt;&gt;&gt;&gt;&gt;&gt;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81657-3223-4F23-9661-6E7655949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019" y="3886200"/>
            <a:ext cx="323850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37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BCE14D9-B2E7-4674-8C8B-9FFF37411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434986"/>
            <a:ext cx="8305800" cy="39880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4AE670-0497-4278-B420-3AEEFB4ED307}"/>
              </a:ext>
            </a:extLst>
          </p:cNvPr>
          <p:cNvSpPr txBox="1"/>
          <p:nvPr/>
        </p:nvSpPr>
        <p:spPr>
          <a:xfrm>
            <a:off x="914400" y="914400"/>
            <a:ext cx="382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the Request and Response Tab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6C942B-0764-4AED-B974-6235ADCBED99}"/>
              </a:ext>
            </a:extLst>
          </p:cNvPr>
          <p:cNvCxnSpPr/>
          <p:nvPr/>
        </p:nvCxnSpPr>
        <p:spPr>
          <a:xfrm flipH="1">
            <a:off x="4343400" y="3200400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0CA6DE-5E38-4121-94C6-2CF6062738FC}"/>
              </a:ext>
            </a:extLst>
          </p:cNvPr>
          <p:cNvCxnSpPr/>
          <p:nvPr/>
        </p:nvCxnSpPr>
        <p:spPr>
          <a:xfrm flipH="1">
            <a:off x="4419600" y="3124200"/>
            <a:ext cx="220980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069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CB1C6A-2051-48F9-ACD1-5EAA3EFA2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2181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B6DD97-1DE1-4336-8626-0D81BA2668DE}"/>
              </a:ext>
            </a:extLst>
          </p:cNvPr>
          <p:cNvSpPr txBox="1"/>
          <p:nvPr/>
        </p:nvSpPr>
        <p:spPr>
          <a:xfrm>
            <a:off x="609600" y="533400"/>
            <a:ext cx="720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 for the attackers PAD – there is a request/response in web browser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6B8E54-1B2C-4F9F-B370-188C888D7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656" y="1066800"/>
            <a:ext cx="1059180" cy="1531620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6280A54-5807-4ECD-87AC-9014157B73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14" r="45413"/>
          <a:stretch/>
        </p:blipFill>
        <p:spPr>
          <a:xfrm>
            <a:off x="2819400" y="2760030"/>
            <a:ext cx="4533900" cy="26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56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CA99A6-959B-4559-9DE7-5C241C8FB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09" y="201650"/>
            <a:ext cx="8550381" cy="64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7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00C966-E30A-4C20-BB0D-9881B9A8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784"/>
            <a:ext cx="9144000" cy="4790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5C225-68B8-435E-92CB-250236E70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733800"/>
            <a:ext cx="1524000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82EFF4-26BE-45B1-A581-956F8272C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799" y="3288018"/>
            <a:ext cx="1524001" cy="369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762BA0-D66F-4A3D-92BF-B8EBF20DB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953000"/>
            <a:ext cx="1386960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45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182DF-EFFC-4AAD-A873-AC6F01FAC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2703"/>
            <a:ext cx="8045834" cy="66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87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36BA3F-0752-4C48-886D-0B02A18C4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089" y="0"/>
            <a:ext cx="57558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6F073B-4921-40A2-AF6A-557DA533F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438400"/>
            <a:ext cx="971737" cy="409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CA46A-7B86-44DA-B9F7-36E51E4F92FB}"/>
              </a:ext>
            </a:extLst>
          </p:cNvPr>
          <p:cNvSpPr txBox="1"/>
          <p:nvPr/>
        </p:nvSpPr>
        <p:spPr>
          <a:xfrm>
            <a:off x="304800" y="1447800"/>
            <a:ext cx="119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Firewall #1</a:t>
            </a:r>
          </a:p>
        </p:txBody>
      </p:sp>
    </p:spTree>
    <p:extLst>
      <p:ext uri="{BB962C8B-B14F-4D97-AF65-F5344CB8AC3E}">
        <p14:creationId xmlns:p14="http://schemas.microsoft.com/office/powerpoint/2010/main" val="1536022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6365A-6F48-4743-938B-817B1BED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508" y="0"/>
            <a:ext cx="55869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F25DC8-512F-457F-A4D9-BFFB656C6B0A}"/>
              </a:ext>
            </a:extLst>
          </p:cNvPr>
          <p:cNvSpPr txBox="1"/>
          <p:nvPr/>
        </p:nvSpPr>
        <p:spPr>
          <a:xfrm>
            <a:off x="5486400" y="5181600"/>
            <a:ext cx="762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CAE8E-554A-49B0-AF91-12DBBCA5F5A3}"/>
              </a:ext>
            </a:extLst>
          </p:cNvPr>
          <p:cNvSpPr txBox="1"/>
          <p:nvPr/>
        </p:nvSpPr>
        <p:spPr>
          <a:xfrm>
            <a:off x="381000" y="1600200"/>
            <a:ext cx="114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Firewall#2</a:t>
            </a:r>
          </a:p>
        </p:txBody>
      </p:sp>
    </p:spTree>
    <p:extLst>
      <p:ext uri="{BB962C8B-B14F-4D97-AF65-F5344CB8AC3E}">
        <p14:creationId xmlns:p14="http://schemas.microsoft.com/office/powerpoint/2010/main" val="726976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CDE139-49C6-42C1-8A4D-4B8E1CF2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643062"/>
            <a:ext cx="5905500" cy="3571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6B67B8-D946-4448-9ABE-AB85F296C4EB}"/>
              </a:ext>
            </a:extLst>
          </p:cNvPr>
          <p:cNvSpPr txBox="1"/>
          <p:nvPr/>
        </p:nvSpPr>
        <p:spPr>
          <a:xfrm>
            <a:off x="2362200" y="990600"/>
            <a:ext cx="3593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the management for SSH</a:t>
            </a:r>
          </a:p>
          <a:p>
            <a:r>
              <a:rPr lang="en-US" dirty="0"/>
              <a:t>And Http inbound for deny on FW#3</a:t>
            </a:r>
          </a:p>
        </p:txBody>
      </p:sp>
    </p:spTree>
    <p:extLst>
      <p:ext uri="{BB962C8B-B14F-4D97-AF65-F5344CB8AC3E}">
        <p14:creationId xmlns:p14="http://schemas.microsoft.com/office/powerpoint/2010/main" val="168991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04895A-FF53-4599-80AA-104B1EFE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" y="1394505"/>
            <a:ext cx="9144000" cy="406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8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A81CF3-E097-4DBE-999C-67DF6AED0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278"/>
            <a:ext cx="9144000" cy="43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58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13ECD-30DC-43E2-8E41-F4666FED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457200"/>
            <a:ext cx="4848225" cy="354330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07D890-8086-40CB-8472-7EAE9ED8F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3555738" cy="3081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CA0C2-BACA-43B2-B131-05D2F1240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1375572"/>
            <a:ext cx="1981199" cy="1367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A9ABEC-6C39-46E9-8165-DFE396E19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886200"/>
            <a:ext cx="4848225" cy="2716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25D80-1865-4452-9C15-8D801D4F3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857060"/>
            <a:ext cx="2848373" cy="824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018F1-1015-4D4D-B722-34EEC5D74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030" y="5492065"/>
            <a:ext cx="2607109" cy="315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BB0783-DF5F-4585-BAEC-0B99B201F6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030" y="5086589"/>
            <a:ext cx="2607109" cy="3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5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7573F-BADF-4EE8-A593-D3A4121D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6" y="0"/>
            <a:ext cx="847520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F227BD-AF8D-49FE-93B2-BAB34094A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752600"/>
            <a:ext cx="1671638" cy="344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F80DC-CA31-4DEF-B5BB-6CC962A07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561" y="1981200"/>
            <a:ext cx="1670449" cy="341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2CE9E4-A406-4F6B-AB64-0C831856F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182175"/>
            <a:ext cx="1966029" cy="280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D492A5-F770-4E57-BE58-70D234318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76" y="2384800"/>
            <a:ext cx="1966030" cy="2808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1A5F6-DC86-46B5-9D23-9CDA3995AC3C}"/>
              </a:ext>
            </a:extLst>
          </p:cNvPr>
          <p:cNvSpPr txBox="1"/>
          <p:nvPr/>
        </p:nvSpPr>
        <p:spPr>
          <a:xfrm>
            <a:off x="3486786" y="2108516"/>
            <a:ext cx="1403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PEAP-CHAP</a:t>
            </a:r>
          </a:p>
        </p:txBody>
      </p:sp>
    </p:spTree>
    <p:extLst>
      <p:ext uri="{BB962C8B-B14F-4D97-AF65-F5344CB8AC3E}">
        <p14:creationId xmlns:p14="http://schemas.microsoft.com/office/powerpoint/2010/main" val="2358864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3C3649-EC4D-4AA1-AF4D-7ACE00647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153400" cy="3911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031179-48F9-475F-8509-9A56B3BD84AA}"/>
              </a:ext>
            </a:extLst>
          </p:cNvPr>
          <p:cNvSpPr txBox="1"/>
          <p:nvPr/>
        </p:nvSpPr>
        <p:spPr>
          <a:xfrm>
            <a:off x="1752600" y="914400"/>
            <a:ext cx="211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firewall SIM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497DD5-9044-45C8-9D4E-5A663740E7AA}"/>
                  </a:ext>
                </a:extLst>
              </p14:cNvPr>
              <p14:cNvContentPartPr/>
              <p14:nvPr/>
            </p14:nvContentPartPr>
            <p14:xfrm>
              <a:off x="4488060" y="6330360"/>
              <a:ext cx="42480" cy="93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497DD5-9044-45C8-9D4E-5A663740E7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9060" y="6321360"/>
                <a:ext cx="60120" cy="1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618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17C47E6-F70E-41F3-A439-CCDB2F3030A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7" t="23729" r="5319"/>
          <a:stretch/>
        </p:blipFill>
        <p:spPr bwMode="auto">
          <a:xfrm>
            <a:off x="685800" y="814839"/>
            <a:ext cx="7620000" cy="4495800"/>
          </a:xfrm>
          <a:prstGeom prst="rect">
            <a:avLst/>
          </a:prstGeom>
          <a:noFill/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558C4395-7B8C-4C94-9072-76B20F83988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0" y="2057400"/>
            <a:ext cx="5181600" cy="22925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3768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031179-48F9-475F-8509-9A56B3BD84AA}"/>
              </a:ext>
            </a:extLst>
          </p:cNvPr>
          <p:cNvSpPr txBox="1"/>
          <p:nvPr/>
        </p:nvSpPr>
        <p:spPr>
          <a:xfrm>
            <a:off x="1752600" y="914400"/>
            <a:ext cx="211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Another firewall SIM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497DD5-9044-45C8-9D4E-5A663740E7AA}"/>
                  </a:ext>
                </a:extLst>
              </p14:cNvPr>
              <p14:cNvContentPartPr/>
              <p14:nvPr/>
            </p14:nvContentPartPr>
            <p14:xfrm>
              <a:off x="4488060" y="6330360"/>
              <a:ext cx="42480" cy="93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497DD5-9044-45C8-9D4E-5A663740E7A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9060" y="6321360"/>
                <a:ext cx="60120" cy="1112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B5B26FC5-0163-4A0C-A147-C48BFB4C50E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838200"/>
            <a:ext cx="806844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967430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47082</TotalTime>
  <Words>132</Words>
  <Application>Microsoft Office PowerPoint</Application>
  <PresentationFormat>On-screen Show (4:3)</PresentationFormat>
  <Paragraphs>31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GetCertifiedGetAhead.com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Security+ Chapter 3</dc:title>
  <dc:creator>Darril Gibson</dc:creator>
  <dc:description>Presentation created for CompTIA Security+ Get Certified Get Ahead SY0-301 Study Guide by Darril Gibson</dc:description>
  <cp:lastModifiedBy>west netwestconsulting.com</cp:lastModifiedBy>
  <cp:revision>476</cp:revision>
  <dcterms:created xsi:type="dcterms:W3CDTF">2011-10-22T13:57:11Z</dcterms:created>
  <dcterms:modified xsi:type="dcterms:W3CDTF">2022-03-18T15:30:21Z</dcterms:modified>
</cp:coreProperties>
</file>